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930"/>
    <a:srgbClr val="FEBF2F"/>
    <a:srgbClr val="0692CB"/>
    <a:srgbClr val="006399"/>
    <a:srgbClr val="2B6E90"/>
    <a:srgbClr val="017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02"/>
    <p:restoredTop sz="94628"/>
  </p:normalViewPr>
  <p:slideViewPr>
    <p:cSldViewPr snapToGrid="0">
      <p:cViewPr varScale="1">
        <p:scale>
          <a:sx n="62" d="100"/>
          <a:sy n="62" d="100"/>
        </p:scale>
        <p:origin x="30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1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0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9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5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7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7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8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3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2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0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C7E1E6-3CB8-794E-9E89-FC09553398FD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25E232-78DA-2848-B2E6-493F4F84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1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3DDE1AF-BF17-8D61-6949-D419445BFDD6}"/>
              </a:ext>
            </a:extLst>
          </p:cNvPr>
          <p:cNvSpPr txBox="1"/>
          <p:nvPr/>
        </p:nvSpPr>
        <p:spPr>
          <a:xfrm>
            <a:off x="195128" y="312778"/>
            <a:ext cx="6467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692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7986AC-202E-4887-F0F8-F453E0393010}"/>
              </a:ext>
            </a:extLst>
          </p:cNvPr>
          <p:cNvSpPr txBox="1"/>
          <p:nvPr/>
        </p:nvSpPr>
        <p:spPr>
          <a:xfrm>
            <a:off x="195127" y="689870"/>
            <a:ext cx="64677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EBF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4AB586-DFF1-B36E-0E6F-1B5189ECFC97}"/>
              </a:ext>
            </a:extLst>
          </p:cNvPr>
          <p:cNvSpPr txBox="1"/>
          <p:nvPr/>
        </p:nvSpPr>
        <p:spPr>
          <a:xfrm>
            <a:off x="195130" y="1263382"/>
            <a:ext cx="6467735" cy="307777"/>
          </a:xfrm>
          <a:prstGeom prst="rect">
            <a:avLst/>
          </a:prstGeom>
          <a:solidFill>
            <a:srgbClr val="0692CB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1B45AB58-3F9E-68F0-A163-F37B9892A28B}"/>
              </a:ext>
            </a:extLst>
          </p:cNvPr>
          <p:cNvSpPr txBox="1">
            <a:spLocks/>
          </p:cNvSpPr>
          <p:nvPr/>
        </p:nvSpPr>
        <p:spPr>
          <a:xfrm>
            <a:off x="195127" y="1602108"/>
            <a:ext cx="6467735" cy="2383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b="1" dirty="0"/>
              <a:t>Only 1 page per poster is permitted, multiple pages will not be accepted</a:t>
            </a:r>
            <a:endParaRPr lang="en-US" sz="900" dirty="0"/>
          </a:p>
          <a:p>
            <a:pPr marL="825500" indent="-3175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The layout of this poster is </a:t>
            </a:r>
            <a:r>
              <a:rPr lang="en-US" sz="900" b="1" dirty="0"/>
              <a:t>an example </a:t>
            </a:r>
            <a:r>
              <a:rPr lang="en-US" sz="900" dirty="0"/>
              <a:t>for you to follow, should you choose to do so. </a:t>
            </a:r>
          </a:p>
          <a:p>
            <a:pPr marL="825500" indent="-3175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The following items are mandatory and must be included:</a:t>
            </a:r>
          </a:p>
          <a:p>
            <a:pPr marL="1468438" lvl="2" indent="-312738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Branding at the bottom must remain</a:t>
            </a:r>
          </a:p>
          <a:p>
            <a:pPr marL="1468438" lvl="2" indent="-312738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Title of presentation</a:t>
            </a:r>
          </a:p>
          <a:p>
            <a:pPr marL="1468438" lvl="2" indent="-312738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Authors and institutions</a:t>
            </a:r>
          </a:p>
          <a:p>
            <a:pPr marL="825500" indent="-3175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Do not present too many details on the poster, be prepared to discuss points with judges and participants</a:t>
            </a:r>
          </a:p>
          <a:p>
            <a:pPr marL="825500" indent="-3175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All text, lettering, diagrams and photographs should be large enough to be legible at a distance of 1.5m</a:t>
            </a:r>
          </a:p>
          <a:p>
            <a:pPr marL="825500" indent="-3175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Lettering is preferably in Sans Serif </a:t>
            </a:r>
          </a:p>
          <a:p>
            <a:pPr marL="825500" indent="-3175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The use of figures and charts is suggested, avoiding excessive text</a:t>
            </a:r>
          </a:p>
          <a:p>
            <a:pPr marL="825500" indent="-3175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Text appearing on the poster is to be written in English.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83A984-402D-24CF-226F-92BC2B11B8B1}"/>
              </a:ext>
            </a:extLst>
          </p:cNvPr>
          <p:cNvSpPr txBox="1"/>
          <p:nvPr/>
        </p:nvSpPr>
        <p:spPr>
          <a:xfrm>
            <a:off x="195127" y="929940"/>
            <a:ext cx="64677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E2662E-D6A8-42EE-553F-F6DB6FAD42CF}"/>
              </a:ext>
            </a:extLst>
          </p:cNvPr>
          <p:cNvSpPr txBox="1"/>
          <p:nvPr/>
        </p:nvSpPr>
        <p:spPr>
          <a:xfrm>
            <a:off x="195127" y="4063337"/>
            <a:ext cx="3132535" cy="307777"/>
          </a:xfrm>
          <a:prstGeom prst="rect">
            <a:avLst/>
          </a:prstGeom>
          <a:solidFill>
            <a:srgbClr val="FEBF2F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E1BEC4-32A7-B786-2157-B1AB44298CC4}"/>
              </a:ext>
            </a:extLst>
          </p:cNvPr>
          <p:cNvSpPr txBox="1"/>
          <p:nvPr/>
        </p:nvSpPr>
        <p:spPr>
          <a:xfrm>
            <a:off x="3530330" y="4063337"/>
            <a:ext cx="3132535" cy="307777"/>
          </a:xfrm>
          <a:prstGeom prst="rect">
            <a:avLst/>
          </a:prstGeom>
          <a:solidFill>
            <a:srgbClr val="FEBF2F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92E8C5EE-24E1-3836-237A-56DE81CCA296}"/>
              </a:ext>
            </a:extLst>
          </p:cNvPr>
          <p:cNvSpPr txBox="1">
            <a:spLocks/>
          </p:cNvSpPr>
          <p:nvPr/>
        </p:nvSpPr>
        <p:spPr>
          <a:xfrm>
            <a:off x="195127" y="4401684"/>
            <a:ext cx="3132534" cy="2381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Put your texts/pictures here</a:t>
            </a:r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10E02463-7C84-711F-E5E9-123D0BFF6998}"/>
              </a:ext>
            </a:extLst>
          </p:cNvPr>
          <p:cNvSpPr txBox="1">
            <a:spLocks/>
          </p:cNvSpPr>
          <p:nvPr/>
        </p:nvSpPr>
        <p:spPr>
          <a:xfrm>
            <a:off x="3530331" y="4404456"/>
            <a:ext cx="3132534" cy="2381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Put your texts/pictures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4AB8E0-5ED9-1F03-8389-C424BDB45242}"/>
              </a:ext>
            </a:extLst>
          </p:cNvPr>
          <p:cNvSpPr txBox="1"/>
          <p:nvPr/>
        </p:nvSpPr>
        <p:spPr>
          <a:xfrm>
            <a:off x="195130" y="6864145"/>
            <a:ext cx="6467735" cy="307777"/>
          </a:xfrm>
          <a:prstGeom prst="rect">
            <a:avLst/>
          </a:prstGeom>
          <a:solidFill>
            <a:srgbClr val="0692CB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C51BB193-F0F5-81F3-7CEA-6BF98E3AF5C4}"/>
              </a:ext>
            </a:extLst>
          </p:cNvPr>
          <p:cNvSpPr txBox="1">
            <a:spLocks/>
          </p:cNvSpPr>
          <p:nvPr/>
        </p:nvSpPr>
        <p:spPr>
          <a:xfrm>
            <a:off x="195127" y="7208108"/>
            <a:ext cx="6467735" cy="2383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/>
              <a:t>Put your texts here</a:t>
            </a:r>
          </a:p>
        </p:txBody>
      </p:sp>
    </p:spTree>
    <p:extLst>
      <p:ext uri="{BB962C8B-B14F-4D97-AF65-F5344CB8AC3E}">
        <p14:creationId xmlns:p14="http://schemas.microsoft.com/office/powerpoint/2010/main" val="302308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148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Ichsan Triyoga</dc:creator>
  <cp:lastModifiedBy>Ichsan Triyoga</cp:lastModifiedBy>
  <cp:revision>7</cp:revision>
  <dcterms:created xsi:type="dcterms:W3CDTF">2024-09-04T12:41:04Z</dcterms:created>
  <dcterms:modified xsi:type="dcterms:W3CDTF">2024-09-06T07:47:55Z</dcterms:modified>
</cp:coreProperties>
</file>