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594ab029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594ab029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58b972f1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58b972f1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58b972f1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58b972f1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58b972f1e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58b972f1e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58b972f1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58b972f1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02250" y="1351475"/>
            <a:ext cx="6739500" cy="144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83700" y="3409800"/>
            <a:ext cx="5976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1583700" y="3803400"/>
            <a:ext cx="5976600" cy="2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hasCustomPrompt="1" type="title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202250" y="1857400"/>
            <a:ext cx="6739500" cy="13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1202250" y="1857400"/>
            <a:ext cx="6739500" cy="139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 sz="4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439225" y="445025"/>
            <a:ext cx="846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439200" y="1152475"/>
            <a:ext cx="8469300" cy="32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1202250" y="1351475"/>
            <a:ext cx="6739500" cy="1446600"/>
          </a:xfrm>
          <a:prstGeom prst="rect">
            <a:avLst/>
          </a:prstGeom>
          <a:effectLst>
            <a:outerShdw blurRad="57150" rotWithShape="0" algn="bl" dir="3360000" dist="38100">
              <a:schemeClr val="lt1">
                <a:alpha val="81000"/>
              </a:scheme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Your Title Here</a:t>
            </a:r>
            <a:endParaRPr/>
          </a:p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1583700" y="3409800"/>
            <a:ext cx="5976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Authors</a:t>
            </a:r>
            <a:endParaRPr sz="1600"/>
          </a:p>
        </p:txBody>
      </p:sp>
      <p:sp>
        <p:nvSpPr>
          <p:cNvPr id="56" name="Google Shape;56;p14"/>
          <p:cNvSpPr txBox="1"/>
          <p:nvPr>
            <p:ph idx="2" type="subTitle"/>
          </p:nvPr>
        </p:nvSpPr>
        <p:spPr>
          <a:xfrm>
            <a:off x="1583700" y="3803400"/>
            <a:ext cx="5976600" cy="21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Institutions</a:t>
            </a: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439200" y="1152475"/>
            <a:ext cx="8469300" cy="32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XXXX</a:t>
            </a:r>
            <a:endParaRPr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439225" y="445025"/>
            <a:ext cx="846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Your Title Here</a:t>
            </a:r>
            <a:endParaRPr/>
          </a:p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439200" y="4592000"/>
            <a:ext cx="7062300" cy="3351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-107950" lvl="0" marL="1143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highlight>
                  <a:srgbClr val="FFFF00"/>
                </a:highlight>
              </a:rPr>
              <a:t>Reference (if any, written in Vancouver style)</a:t>
            </a:r>
            <a:endParaRPr sz="800">
              <a:highlight>
                <a:srgbClr val="FFFF00"/>
              </a:highlight>
            </a:endParaRPr>
          </a:p>
          <a:p>
            <a:pPr indent="-107950" lvl="0" marL="1143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highlight>
                  <a:srgbClr val="FFFF00"/>
                </a:highlight>
              </a:rPr>
              <a:t>Reference (if any, written in Vancouver style)</a:t>
            </a:r>
            <a:endParaRPr sz="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39200" y="1152475"/>
            <a:ext cx="8469300" cy="32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XXXX</a:t>
            </a:r>
            <a:endParaRPr/>
          </a:p>
        </p:txBody>
      </p:sp>
      <p:sp>
        <p:nvSpPr>
          <p:cNvPr id="69" name="Google Shape;69;p16"/>
          <p:cNvSpPr txBox="1"/>
          <p:nvPr>
            <p:ph type="title"/>
          </p:nvPr>
        </p:nvSpPr>
        <p:spPr>
          <a:xfrm>
            <a:off x="439225" y="445025"/>
            <a:ext cx="846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Your Title Here</a:t>
            </a:r>
            <a:endParaRPr/>
          </a:p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439200" y="4592000"/>
            <a:ext cx="7062300" cy="3351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-107950" lvl="0" marL="1143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highlight>
                  <a:srgbClr val="FFFF00"/>
                </a:highlight>
              </a:rPr>
              <a:t>Reference (if any, written in Vancouver style)</a:t>
            </a:r>
            <a:endParaRPr sz="800">
              <a:highlight>
                <a:srgbClr val="FFFF00"/>
              </a:highlight>
            </a:endParaRPr>
          </a:p>
          <a:p>
            <a:pPr indent="-107950" lvl="0" marL="1143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highlight>
                  <a:srgbClr val="FFFF00"/>
                </a:highlight>
              </a:rPr>
              <a:t>Reference (if any, written in Vancouver style)</a:t>
            </a:r>
            <a:endParaRPr sz="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39200" y="1152475"/>
            <a:ext cx="8469300" cy="32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XXXX</a:t>
            </a:r>
            <a:endParaRPr/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439225" y="445025"/>
            <a:ext cx="846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Your Title Here</a:t>
            </a:r>
            <a:endParaRPr/>
          </a:p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439200" y="4592000"/>
            <a:ext cx="7062300" cy="3351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-107950" lvl="0" marL="1143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highlight>
                  <a:srgbClr val="FFFF00"/>
                </a:highlight>
              </a:rPr>
              <a:t>Reference (if any, written in Vancouver style)</a:t>
            </a:r>
            <a:endParaRPr sz="800">
              <a:highlight>
                <a:srgbClr val="FFFF00"/>
              </a:highlight>
            </a:endParaRPr>
          </a:p>
          <a:p>
            <a:pPr indent="-107950" lvl="0" marL="1143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highlight>
                  <a:srgbClr val="FFFF00"/>
                </a:highlight>
              </a:rPr>
              <a:t>Reference (if any, written in Vancouver style)</a:t>
            </a:r>
            <a:endParaRPr sz="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39200" y="1152475"/>
            <a:ext cx="8469300" cy="32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XXXX</a:t>
            </a:r>
            <a:endParaRPr/>
          </a:p>
        </p:txBody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439225" y="445025"/>
            <a:ext cx="846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Your Title Here</a:t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39200" y="4592000"/>
            <a:ext cx="7062300" cy="3351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-107950" lvl="0" marL="1143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highlight>
                  <a:srgbClr val="FFFF00"/>
                </a:highlight>
              </a:rPr>
              <a:t>Reference (if any, written in Vancouver style)</a:t>
            </a:r>
            <a:endParaRPr sz="800">
              <a:highlight>
                <a:srgbClr val="FFFF00"/>
              </a:highlight>
            </a:endParaRPr>
          </a:p>
          <a:p>
            <a:pPr indent="-107950" lvl="0" marL="1143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highlight>
                  <a:srgbClr val="FFFF00"/>
                </a:highlight>
              </a:rPr>
              <a:t>Reference (if any, written in Vancouver style)</a:t>
            </a:r>
            <a:endParaRPr sz="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39200" y="1152475"/>
            <a:ext cx="8469300" cy="32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XXXX</a:t>
            </a:r>
            <a:endParaRPr/>
          </a:p>
        </p:txBody>
      </p:sp>
      <p:sp>
        <p:nvSpPr>
          <p:cNvPr id="90" name="Google Shape;90;p19"/>
          <p:cNvSpPr txBox="1"/>
          <p:nvPr>
            <p:ph type="title"/>
          </p:nvPr>
        </p:nvSpPr>
        <p:spPr>
          <a:xfrm>
            <a:off x="439225" y="445025"/>
            <a:ext cx="846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Your Title Here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439200" y="4592000"/>
            <a:ext cx="7062300" cy="3351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-107950" lvl="0" marL="1143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highlight>
                  <a:srgbClr val="FFFF00"/>
                </a:highlight>
              </a:rPr>
              <a:t>Reference (if any, written in Vancouver style)</a:t>
            </a:r>
            <a:endParaRPr sz="800">
              <a:highlight>
                <a:srgbClr val="FFFF00"/>
              </a:highlight>
            </a:endParaRPr>
          </a:p>
          <a:p>
            <a:pPr indent="-107950" lvl="0" marL="114300" rtl="0" algn="l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>
                <a:highlight>
                  <a:srgbClr val="FFFF00"/>
                </a:highlight>
              </a:rPr>
              <a:t>Reference (if any, written in Vancouver style)</a:t>
            </a:r>
            <a:endParaRPr sz="80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